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3" r:id="rId10"/>
  </p:sldIdLst>
  <p:sldSz cx="9144000" cy="6858000" type="screen4x3"/>
  <p:notesSz cx="6797675" cy="992663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3" d="100"/>
          <a:sy n="103" d="100"/>
        </p:scale>
        <p:origin x="-204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7F5E25-E516-4D46-8196-FF57E8BE0750}" type="datetimeFigureOut">
              <a:rPr lang="en-GB" smtClean="0"/>
              <a:t>25/03/2015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CE3415-D707-490A-90F3-E061B29FFBA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56545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7F5E25-E516-4D46-8196-FF57E8BE0750}" type="datetimeFigureOut">
              <a:rPr lang="en-GB" smtClean="0"/>
              <a:t>25/03/2015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CE3415-D707-490A-90F3-E061B29FFBA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04633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7F5E25-E516-4D46-8196-FF57E8BE0750}" type="datetimeFigureOut">
              <a:rPr lang="en-GB" smtClean="0"/>
              <a:t>25/03/2015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CE3415-D707-490A-90F3-E061B29FFBA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91571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7F5E25-E516-4D46-8196-FF57E8BE0750}" type="datetimeFigureOut">
              <a:rPr lang="en-GB" smtClean="0"/>
              <a:t>25/03/2015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CE3415-D707-490A-90F3-E061B29FFBA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89392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7F5E25-E516-4D46-8196-FF57E8BE0750}" type="datetimeFigureOut">
              <a:rPr lang="en-GB" smtClean="0"/>
              <a:t>25/03/2015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CE3415-D707-490A-90F3-E061B29FFBA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46249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7F5E25-E516-4D46-8196-FF57E8BE0750}" type="datetimeFigureOut">
              <a:rPr lang="en-GB" smtClean="0"/>
              <a:t>25/03/2015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CE3415-D707-490A-90F3-E061B29FFBA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59400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7F5E25-E516-4D46-8196-FF57E8BE0750}" type="datetimeFigureOut">
              <a:rPr lang="en-GB" smtClean="0"/>
              <a:t>25/03/2015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CE3415-D707-490A-90F3-E061B29FFBA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1256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7F5E25-E516-4D46-8196-FF57E8BE0750}" type="datetimeFigureOut">
              <a:rPr lang="en-GB" smtClean="0"/>
              <a:t>25/03/2015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CE3415-D707-490A-90F3-E061B29FFBA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01558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7F5E25-E516-4D46-8196-FF57E8BE0750}" type="datetimeFigureOut">
              <a:rPr lang="en-GB" smtClean="0"/>
              <a:t>25/03/2015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CE3415-D707-490A-90F3-E061B29FFBA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52352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7F5E25-E516-4D46-8196-FF57E8BE0750}" type="datetimeFigureOut">
              <a:rPr lang="en-GB" smtClean="0"/>
              <a:t>25/03/2015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CE3415-D707-490A-90F3-E061B29FFBA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16367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7F5E25-E516-4D46-8196-FF57E8BE0750}" type="datetimeFigureOut">
              <a:rPr lang="en-GB" smtClean="0"/>
              <a:t>25/03/2015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CE3415-D707-490A-90F3-E061B29FFBA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32376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7F5E25-E516-4D46-8196-FF57E8BE0750}" type="datetimeFigureOut">
              <a:rPr lang="en-GB" smtClean="0"/>
              <a:t>25/03/2015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CE3415-D707-490A-90F3-E061B29FFBA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51941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194"/>
            <a:ext cx="4554661" cy="34047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3" y="44624"/>
            <a:ext cx="4464496" cy="333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21942"/>
            <a:ext cx="4554661" cy="34085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7460" y="3102039"/>
            <a:ext cx="4527029" cy="3728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968619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132437" cy="34848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1787" y="44624"/>
            <a:ext cx="3732213" cy="428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3573016"/>
            <a:ext cx="3744416" cy="21144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4453418"/>
            <a:ext cx="3844564" cy="21244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165570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904"/>
            <a:ext cx="4267974" cy="3116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5516" y="56023"/>
            <a:ext cx="4828484" cy="30097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94" y="3356992"/>
            <a:ext cx="4654477" cy="33878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3717032"/>
            <a:ext cx="3340784" cy="15024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1919" y="4621720"/>
            <a:ext cx="3216105" cy="8583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0" name="Picture 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5301208"/>
            <a:ext cx="3386510" cy="12191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148875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46" y="28313"/>
            <a:ext cx="4381132" cy="29491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2530" y="44624"/>
            <a:ext cx="4193725" cy="3096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026" y="3348949"/>
            <a:ext cx="4729042" cy="29878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651260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" y="0"/>
            <a:ext cx="4283612" cy="31627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188640"/>
            <a:ext cx="3096344" cy="11176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1412776"/>
            <a:ext cx="3096598" cy="1458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3645024"/>
            <a:ext cx="3727592" cy="2088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7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8353" y="3645024"/>
            <a:ext cx="4398833" cy="22105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186420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116" y="0"/>
            <a:ext cx="4400550" cy="324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15489"/>
            <a:ext cx="4436575" cy="32528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268336"/>
            <a:ext cx="4544349" cy="33286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4348" y="3302934"/>
            <a:ext cx="4546641" cy="33825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345213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565802" cy="33110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8850" y="44624"/>
            <a:ext cx="4509654" cy="32539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36243"/>
            <a:ext cx="4664614" cy="34217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4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9285" y="3645024"/>
            <a:ext cx="4297211" cy="31430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026464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301166" cy="32129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81738"/>
            <a:ext cx="4314825" cy="313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20" y="3215463"/>
            <a:ext cx="4561847" cy="3316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8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1024" y="3429000"/>
            <a:ext cx="4444554" cy="3214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680627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45" y="0"/>
            <a:ext cx="4384424" cy="32129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21158"/>
            <a:ext cx="4074436" cy="29706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50" y="3356992"/>
            <a:ext cx="4612720" cy="33449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505813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</TotalTime>
  <Words>0</Words>
  <Application>Microsoft Office PowerPoint</Application>
  <PresentationFormat>On-screen Show (4:3)</PresentationFormat>
  <Paragraphs>0</Paragraphs>
  <Slides>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HP</dc:creator>
  <cp:lastModifiedBy>HP</cp:lastModifiedBy>
  <cp:revision>3</cp:revision>
  <cp:lastPrinted>2015-03-25T11:58:09Z</cp:lastPrinted>
  <dcterms:created xsi:type="dcterms:W3CDTF">2015-03-25T11:28:28Z</dcterms:created>
  <dcterms:modified xsi:type="dcterms:W3CDTF">2015-03-25T12:10:35Z</dcterms:modified>
</cp:coreProperties>
</file>